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21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4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2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9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8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8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7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3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6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6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0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3527-FAD7-420D-827B-1AE1607C6E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D5BE-6B80-4694-B8F3-A033C1DA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763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INTER/INTRA </a:t>
            </a:r>
          </a:p>
          <a:p>
            <a:pPr lvl="0" algn="ctr"/>
            <a:r>
              <a:rPr lang="en-US" sz="11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ATHLETICS</a:t>
            </a:r>
          </a:p>
        </p:txBody>
      </p:sp>
    </p:spTree>
    <p:extLst>
      <p:ext uri="{BB962C8B-B14F-4D97-AF65-F5344CB8AC3E}">
        <p14:creationId xmlns:p14="http://schemas.microsoft.com/office/powerpoint/2010/main" val="205659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79332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51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9369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9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1106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73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61218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22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55067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69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Halls</dc:creator>
  <cp:lastModifiedBy>Claire Moore</cp:lastModifiedBy>
  <cp:revision>2</cp:revision>
  <dcterms:created xsi:type="dcterms:W3CDTF">2018-09-23T12:35:14Z</dcterms:created>
  <dcterms:modified xsi:type="dcterms:W3CDTF">2020-04-29T09:33:53Z</dcterms:modified>
</cp:coreProperties>
</file>